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ibliotekafp@gmail.com" TargetMode="External"/><Relationship Id="rId2" Type="http://schemas.openxmlformats.org/officeDocument/2006/relationships/hyperlink" Target="http://www.skolskabibliotekafp.weebly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kolskabibliotekafp.weebly.com/10501114108010781077107410851086108910901.html" TargetMode="External"/><Relationship Id="rId2" Type="http://schemas.openxmlformats.org/officeDocument/2006/relationships/hyperlink" Target="https://www.youtube.com/watch?v=7gtjOkz2w7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VfdePlQ3Ew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kolskabibliotekafp.weebly.com/10501114108010781077107410851086108910901.html" TargetMode="External"/><Relationship Id="rId2" Type="http://schemas.openxmlformats.org/officeDocument/2006/relationships/hyperlink" Target="https://www.youtube.com/watch?v=JHFhN7viGF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earningapps.org/display?v=ptaxyk19520" TargetMode="External"/><Relationship Id="rId5" Type="http://schemas.openxmlformats.org/officeDocument/2006/relationships/hyperlink" Target="https://learningapps.org/display?v=p1r1q5ktj20" TargetMode="External"/><Relationship Id="rId4" Type="http://schemas.openxmlformats.org/officeDocument/2006/relationships/hyperlink" Target="https://www.youtube.com/watch?v=61y4RO2lni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qL3vM5Ur8I" TargetMode="External"/><Relationship Id="rId2" Type="http://schemas.openxmlformats.org/officeDocument/2006/relationships/hyperlink" Target="https://www.youtube.com/watch?v=U1aIhajESC8&amp;t=2s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ordwall.net/play/1601/155/536" TargetMode="External"/><Relationship Id="rId4" Type="http://schemas.openxmlformats.org/officeDocument/2006/relationships/hyperlink" Target="https://wordwall.net/play/1601/066/79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8806" y="295103"/>
            <a:ext cx="10783194" cy="1076498"/>
          </a:xfrm>
        </p:spPr>
        <p:txBody>
          <a:bodyPr>
            <a:normAutofit/>
          </a:bodyPr>
          <a:lstStyle/>
          <a:p>
            <a:r>
              <a:rPr lang="sr-Cyrl-RS" sz="4000" b="1" dirty="0" smtClean="0"/>
              <a:t>ЕПСКЕ ПЕСМЕ О МАРКУ КРАЉЕВИЋУ</a:t>
            </a:r>
            <a:endParaRPr lang="sr-Latn-R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6370" y="1793111"/>
            <a:ext cx="4185660" cy="443014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sr-Cyrl-RS" sz="7200" b="1" dirty="0" smtClean="0">
                <a:solidFill>
                  <a:srgbClr val="0070C0"/>
                </a:solidFill>
              </a:rPr>
              <a:t>ПРОЈЕКТНА НАСТАВА НА ДАЉИНУ</a:t>
            </a:r>
            <a:endParaRPr lang="en-US" sz="72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7200" b="1" dirty="0" smtClean="0">
                <a:solidFill>
                  <a:srgbClr val="0070C0"/>
                </a:solidFill>
              </a:rPr>
              <a:t>21. 3. 2020 -  10. 4. 2020.</a:t>
            </a:r>
          </a:p>
          <a:p>
            <a:pPr algn="ctr"/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6299905" y="3815542"/>
            <a:ext cx="470673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ШЕСТИ РЕЗРЕД</a:t>
            </a:r>
          </a:p>
          <a:p>
            <a:r>
              <a:rPr lang="sr-Cyrl-RS" dirty="0" smtClean="0"/>
              <a:t>Одељења: 6/1, 6/2, 6/3</a:t>
            </a:r>
          </a:p>
          <a:p>
            <a:r>
              <a:rPr lang="sr-Cyrl-RS" dirty="0" smtClean="0"/>
              <a:t>Број ученика: 70 </a:t>
            </a:r>
          </a:p>
          <a:p>
            <a:r>
              <a:rPr lang="sr-Cyrl-RS" dirty="0" smtClean="0"/>
              <a:t>ОШ“Франце Прешерн“ Београд</a:t>
            </a:r>
          </a:p>
          <a:p>
            <a:r>
              <a:rPr lang="sr-Cyrl-RS" dirty="0" smtClean="0"/>
              <a:t>Предметни наставник: </a:t>
            </a:r>
            <a:r>
              <a:rPr lang="sr-Cyrl-RS" u="sng" dirty="0" smtClean="0"/>
              <a:t>Јелена Трошић</a:t>
            </a:r>
          </a:p>
          <a:p>
            <a:r>
              <a:rPr lang="en-US" dirty="0" smtClean="0">
                <a:hlinkClick r:id="rId2"/>
              </a:rPr>
              <a:t>www.skolskabibliotekafp.weebly.com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bibliotekafp@gmail.com</a:t>
            </a:r>
            <a:endParaRPr lang="en-US" dirty="0" smtClean="0"/>
          </a:p>
          <a:p>
            <a:endParaRPr lang="sr-Cyrl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4725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666" y="731521"/>
            <a:ext cx="10815781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Предметни наставник је за потребе часа и одржавања наставе на даљину</a:t>
            </a:r>
          </a:p>
          <a:p>
            <a:r>
              <a:rPr lang="sr-Cyrl-RS" dirty="0" smtClean="0"/>
              <a:t>епске песме о Марку Краљевићу обрадио кроз едукативне видео-лекције; филмиће.</a:t>
            </a:r>
          </a:p>
          <a:p>
            <a:r>
              <a:rPr lang="sr-Cyrl-RS" dirty="0" smtClean="0"/>
              <a:t>Ученицима је на школски блог слао наставне листиће са линковима до филмића </a:t>
            </a:r>
          </a:p>
          <a:p>
            <a:r>
              <a:rPr lang="sr-Cyrl-RS" dirty="0" smtClean="0"/>
              <a:t>и упутствима за израду домаћих задатака; као и линковима до дигиталних</a:t>
            </a:r>
          </a:p>
          <a:p>
            <a:r>
              <a:rPr lang="sr-Cyrl-RS" dirty="0" smtClean="0"/>
              <a:t>игрица за проверу знања.</a:t>
            </a:r>
          </a:p>
          <a:p>
            <a:r>
              <a:rPr lang="sr-Cyrl-RS" dirty="0" smtClean="0"/>
              <a:t>Са ученицима је предметни наставник комуницирао путем имејла и вибера.</a:t>
            </a:r>
          </a:p>
          <a:p>
            <a:r>
              <a:rPr lang="sr-Cyrl-RS" dirty="0" smtClean="0"/>
              <a:t>Остварена је сарадња са наставницом Историје, јер ученици паралелно обрађују</a:t>
            </a:r>
          </a:p>
          <a:p>
            <a:r>
              <a:rPr lang="sr-Cyrl-RS" dirty="0" smtClean="0"/>
              <a:t>историјске чињенице о Марку Краљевићу (средњевековну Србију).</a:t>
            </a:r>
          </a:p>
          <a:p>
            <a:r>
              <a:rPr lang="sr-Cyrl-RS" dirty="0" smtClean="0"/>
              <a:t>Постигнута је корелација и са наставом Ликовне културе, јер су ученици вредновани</a:t>
            </a:r>
          </a:p>
          <a:p>
            <a:r>
              <a:rPr lang="sr-Cyrl-RS" dirty="0" smtClean="0"/>
              <a:t>и из овог предмета, с обзиром на то да се велики број ученика у току израде домаћег</a:t>
            </a:r>
          </a:p>
          <a:p>
            <a:r>
              <a:rPr lang="sr-Cyrl-RS" dirty="0" smtClean="0"/>
              <a:t>задатка определио да црта Марка Краљевића, или да илуструје песму.Ученици</a:t>
            </a:r>
          </a:p>
          <a:p>
            <a:r>
              <a:rPr lang="sr-Cyrl-RS" dirty="0" smtClean="0"/>
              <a:t>су примењивали знање стечено са часова Информатике и Технике и технологије.</a:t>
            </a:r>
          </a:p>
          <a:p>
            <a:endParaRPr lang="sr-Cyrl-RS" dirty="0"/>
          </a:p>
          <a:p>
            <a:r>
              <a:rPr lang="sr-Cyrl-RS" dirty="0" smtClean="0"/>
              <a:t>Овакав вид наставе омогућио је и ученику који наставу прати по прилагођеном</a:t>
            </a:r>
          </a:p>
          <a:p>
            <a:r>
              <a:rPr lang="sr-Cyrl-RS" dirty="0" smtClean="0"/>
              <a:t>наставном програму ИОП-у 1 да активно и равноправно учествује у наставном процесу.</a:t>
            </a:r>
          </a:p>
          <a:p>
            <a:endParaRPr lang="sr-Cyrl-RS" dirty="0"/>
          </a:p>
          <a:p>
            <a:r>
              <a:rPr lang="sr-Cyrl-RS" dirty="0" smtClean="0"/>
              <a:t>Стечено знање су ученици проверавали на креативан начин – кроз дигиталне игрице:</a:t>
            </a:r>
          </a:p>
          <a:p>
            <a:r>
              <a:rPr lang="sr-Cyrl-RS" dirty="0" smtClean="0"/>
              <a:t>Кроз игрицу „Пузле“ обнављали су епске песме косовског циклуса и епске песме </a:t>
            </a:r>
          </a:p>
          <a:p>
            <a:r>
              <a:rPr lang="sr-Cyrl-RS" dirty="0" smtClean="0"/>
              <a:t>о Марку Краљевићу, а кроз игрицу „Укрштеница“ обнављали су знање из историје, али и</a:t>
            </a:r>
          </a:p>
          <a:p>
            <a:r>
              <a:rPr lang="sr-Cyrl-RS" dirty="0" smtClean="0"/>
              <a:t>из српског језика (требало је одговор написати у задатом падежу) и српске књижевности.</a:t>
            </a:r>
          </a:p>
          <a:p>
            <a:endParaRPr lang="sr-Cyrl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3895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5913" y="216131"/>
            <a:ext cx="9177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Приказ наставних листића окачених на школском блогу преко којег ученици</a:t>
            </a:r>
          </a:p>
          <a:p>
            <a:r>
              <a:rPr lang="sr-Cyrl-RS" dirty="0" smtClean="0"/>
              <a:t>прате наставу на даљину:</a:t>
            </a:r>
            <a:endParaRPr lang="sr-Latn-RS" dirty="0"/>
          </a:p>
        </p:txBody>
      </p:sp>
      <p:sp>
        <p:nvSpPr>
          <p:cNvPr id="7" name="Rectangle 6"/>
          <p:cNvSpPr/>
          <p:nvPr/>
        </p:nvSpPr>
        <p:spPr>
          <a:xfrm>
            <a:off x="1729816" y="893376"/>
            <a:ext cx="9476510" cy="2852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Датум: </a:t>
            </a:r>
            <a:r>
              <a:rPr lang="en-US" sz="12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</a:t>
            </a:r>
            <a:r>
              <a:rPr lang="sr-Cyrl-RS" sz="12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3. 2020.</a:t>
            </a:r>
            <a:endParaRPr lang="sr-Latn-RS" sz="1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Одељења</a:t>
            </a:r>
            <a:r>
              <a:rPr lang="sr-Cyrl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6/1, 6/2, 6/3</a:t>
            </a:r>
            <a:endParaRPr 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Наставна јединица: </a:t>
            </a:r>
            <a:r>
              <a:rPr lang="sr-Cyrl-RS" sz="1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Марко Краљевић укида свадбарину</a:t>
            </a:r>
            <a:endParaRPr 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Драги ученици,</a:t>
            </a:r>
            <a:endParaRPr 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</a:t>
            </a:r>
            <a:r>
              <a:rPr 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YouTube </a:t>
            </a:r>
            <a:r>
              <a:rPr lang="sr-Cyrl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каналу предметног наставника имате обрађену ову наставну јединицу: </a:t>
            </a:r>
            <a:endParaRPr 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https://www.youtube.com/watch?v=7gtjOkz2w7g</a:t>
            </a:r>
            <a:endParaRPr 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сајту наставника</a:t>
            </a:r>
            <a:r>
              <a:rPr lang="sr-Cyrl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такође је постављена ова видео-лекција, и све оно што је потребно да </a:t>
            </a:r>
            <a:r>
              <a:rPr lang="sr-Cyrl-R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запишете у свеску</a:t>
            </a:r>
            <a:r>
              <a:rPr lang="sr-Cyrl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усвојите. </a:t>
            </a:r>
            <a:endParaRPr 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http://skolskabibliotekafp.weebly.com/10501114108010781077107410851086108910901.html</a:t>
            </a:r>
            <a:endParaRPr 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sr-Cyrl-R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</a:t>
            </a:r>
            <a:r>
              <a:rPr lang="sr-Cyrl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морате преписивати примере стилских фигура, али их проучите, јер нам је то важно и битно је да разумете и да знате да их препознате.</a:t>
            </a:r>
            <a:endParaRPr lang="sr-Latn-R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29816" y="4072844"/>
            <a:ext cx="10287000" cy="2658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Датум: </a:t>
            </a:r>
            <a:r>
              <a:rPr lang="en-US" sz="1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</a:t>
            </a:r>
            <a:r>
              <a:rPr lang="sr-Cyrl-RS" sz="1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3. 2020.</a:t>
            </a:r>
            <a:endParaRPr lang="sr-Latn-RS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Српски језик и књижевност</a:t>
            </a:r>
            <a:endParaRPr 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Одељењ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sr-Cyrl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sr-Cyrl-RS" sz="12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6/</a:t>
            </a:r>
            <a:r>
              <a:rPr lang="en-US" sz="12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1, 6/2</a:t>
            </a:r>
            <a:endParaRPr 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Наставна јединица: </a:t>
            </a:r>
            <a:r>
              <a:rPr lang="sr-Cyrl-R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Марко пије уз рамазан вино</a:t>
            </a:r>
            <a:endParaRPr lang="sr-Latn-RS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Драги ученици,</a:t>
            </a:r>
            <a:endParaRPr 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</a:t>
            </a:r>
            <a:r>
              <a:rPr lang="sr-Latn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YouTube </a:t>
            </a:r>
            <a:r>
              <a:rPr lang="sr-Cyrl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каналу предметног наставника имате обрађену ову наставну јединицу: </a:t>
            </a:r>
            <a:endParaRPr 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Latn-RS" sz="12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https://www.youtube.com/watch?v=VfdePlQ3Ews</a:t>
            </a:r>
            <a:endParaRPr 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сајту наставника, такође је постављена ова видео-лекција, и све оно што је потребно да запишете у свеску и усвојите. </a:t>
            </a:r>
            <a:endParaRPr 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http://skolskabibliotekafp.weebly.com/10501114108010781077107410851086108910901.html</a:t>
            </a:r>
            <a:endParaRPr lang="sr-Latn-R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896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3576" y="228975"/>
            <a:ext cx="11346873" cy="1697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12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Датум: </a:t>
            </a:r>
            <a:r>
              <a:rPr lang="en-US" sz="1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sr-Cyrl-RS" sz="1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3. 2020.</a:t>
            </a:r>
            <a:endParaRPr lang="sr-Latn-R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Одељењ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r-Cyrl-R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r-Cyrl-RS" sz="12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6/</a:t>
            </a:r>
            <a:r>
              <a:rPr lang="en-US" sz="12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6/2, 6/3</a:t>
            </a:r>
            <a:endParaRPr lang="sr-Latn-R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Наставна јединица: </a:t>
            </a:r>
            <a:r>
              <a:rPr lang="sr-Cyrl-RS" sz="1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Марко Краљевић и Муса Кесеџија</a:t>
            </a:r>
            <a:endParaRPr lang="sr-Latn-R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Драги ученици,</a:t>
            </a:r>
            <a:endParaRPr lang="sr-Latn-R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Прочитајте песму, а анализу имате на </a:t>
            </a:r>
            <a:r>
              <a:rPr lang="sr-Latn-R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YouTube </a:t>
            </a:r>
            <a:r>
              <a:rPr lang="sr-Cyrl-R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каналу предметног наставника: </a:t>
            </a:r>
            <a:endParaRPr lang="sr-Latn-R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RS" sz="12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https://www.youtube.com/watch?v=JHFhN7viGFU</a:t>
            </a:r>
            <a:endParaRPr lang="sr-Latn-R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сајту наставника, такође је постављена ова видео-лекција, и све оно што је потребно да запишете у свеску (књ.род, књ.врста, тема, тематске целине, порука). </a:t>
            </a:r>
            <a:endParaRPr lang="sr-Latn-R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RS" sz="12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http://skolskabibliotekafp.weebly.com/10501114108010781077107410851086108910901.html</a:t>
            </a:r>
            <a:endParaRPr lang="sr-Latn-R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3576" y="2142067"/>
            <a:ext cx="11346873" cy="1989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u="sng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Датум</a:t>
            </a:r>
            <a:r>
              <a:rPr lang="sr-Cyrl-RS" sz="1200" u="sng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200" b="1" u="sng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26</a:t>
            </a:r>
            <a:r>
              <a:rPr lang="sr-Cyrl-RS" sz="1200" b="1" u="sng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3. 2020.</a:t>
            </a:r>
            <a:endParaRPr lang="sr-Latn-RS" sz="1200" b="1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Одељењ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sr-Cyrl-RS" sz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sr-Cyrl-RS" sz="1200" u="sng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6/</a:t>
            </a:r>
            <a:r>
              <a:rPr lang="en-US" sz="1200" u="sng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1, 6/2, 6/3</a:t>
            </a:r>
            <a:endParaRPr lang="sr-Latn-RS" sz="1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Наставна јединица: </a:t>
            </a:r>
            <a:r>
              <a:rPr lang="sr-Cyrl-RS" sz="1200" b="1" u="sng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Смрт Марка Краљевића</a:t>
            </a:r>
            <a:endParaRPr lang="sr-Latn-RS" sz="1200" b="1" u="sng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Latn-RS" sz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sr-Cyrl-RS" sz="12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Драги </a:t>
            </a:r>
            <a:r>
              <a:rPr lang="sr-Cyrl-RS" sz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ученици,</a:t>
            </a:r>
            <a:endParaRPr lang="sr-Latn-RS" sz="1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YouTube </a:t>
            </a:r>
            <a:r>
              <a:rPr lang="sr-Cyrl-RS" sz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каналу предметног наставника имате филмић у коме је обрађена ова песма. Погледајте и запишите у свеску. Све што треба записати дато је у филму.</a:t>
            </a:r>
            <a:endParaRPr lang="sr-Latn-RS" sz="1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https://www.youtube.com/watch?v=61y4RO2lnig</a:t>
            </a:r>
            <a:endParaRPr 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3576" y="4223971"/>
            <a:ext cx="11346873" cy="314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Датум: </a:t>
            </a:r>
            <a:r>
              <a:rPr lang="en-US" sz="1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01</a:t>
            </a:r>
            <a:r>
              <a:rPr lang="sr-Cyrl-RS" sz="1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04</a:t>
            </a:r>
            <a:r>
              <a:rPr lang="sr-Cyrl-RS" sz="1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2020.</a:t>
            </a:r>
            <a:endParaRPr lang="sr-Latn-RS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Одељењ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sr-Cyrl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sr-Cyrl-RS" sz="12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6/</a:t>
            </a:r>
            <a:r>
              <a:rPr lang="en-US" sz="12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1, 6/2, 6/3</a:t>
            </a:r>
            <a:endParaRPr 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Наставна јединица: </a:t>
            </a:r>
            <a:r>
              <a:rPr lang="sr-Cyrl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Епска песма: Марко Краљевић и вила</a:t>
            </a:r>
            <a:endParaRPr 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Драги моји шестаци,</a:t>
            </a:r>
            <a:endParaRPr 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Ваш задатак је да из Читанке прочитате ову песму. У свеске запишите наслов; књижевни род: епика, књижевна врста: епска песма (Циклус песама о Марку Краљевићу), тему и тематсаке целине.</a:t>
            </a:r>
            <a:endParaRPr 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Проверите знање кроз две игрице које се налазе на следећим линковима: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https://learningapps.org/display?v=p1r1q5ktj20</a:t>
            </a:r>
            <a:endParaRPr lang="sr-Latn-R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https://learningapps.org/display?v=ptaxyk19520</a:t>
            </a:r>
            <a:endParaRPr lang="sr-Latn-R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endParaRPr 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sz="1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sr-Latn-R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40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4600" y="1631302"/>
            <a:ext cx="10253134" cy="3804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ДОМАЋИ ЗАДАТАК</a:t>
            </a:r>
            <a:r>
              <a:rPr lang="sr-Cyrl-RS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Направите (нацртајте) стрип о Марку Краљевићу (на основу песама које смо радили). Може цртеж, може дигитални.</a:t>
            </a:r>
            <a:endParaRPr lang="sr-Latn-R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Уколико вам је ово тешко можете насликати Марка Краљевића из неке песме, насликати неку сцену. </a:t>
            </a:r>
            <a:endParaRPr lang="sr-Latn-R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Можете да осмислите неку друштвену игру која ће бити везана за Марка Краљевића, можете да одглумите неку песму / Марка Краљевића; можете да научите неке стихове и снимите како их рецитујете. </a:t>
            </a:r>
            <a:r>
              <a:rPr lang="sr-Cyrl-RS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Можете шта год желите, </a:t>
            </a:r>
            <a:r>
              <a:rPr lang="sr-Cyrl-RS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урадите </a:t>
            </a:r>
            <a:r>
              <a:rPr lang="sr-Cyrl-RS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пошаљите ми на мејл</a:t>
            </a:r>
            <a:r>
              <a:rPr lang="sr-Cyrl-RS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endParaRPr lang="sr-Latn-R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Имате 7 дана за овај задатак. Уколико завршите раније, слободно шаљите. Од ваших радова ћу направити један филмић, па будите креативни и маштовити. </a:t>
            </a:r>
            <a:endParaRPr lang="sr-Latn-R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РОК ЗА ПРЕДАЈУ ДОМАЋЕГ ЗАДАТКА ЈЕ: </a:t>
            </a:r>
            <a:r>
              <a:rPr lang="sr-Cyrl-RS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4. 2020. године. (уторак)</a:t>
            </a:r>
            <a:endParaRPr lang="sr-Latn-R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r-Cyrl-R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sr-Latn-R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2533" y="677333"/>
            <a:ext cx="9103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Овако је изгледао наставни листић у коме су ученицима дате смернице за</a:t>
            </a:r>
          </a:p>
          <a:p>
            <a:r>
              <a:rPr lang="sr-Cyrl-RS" dirty="0" smtClean="0"/>
              <a:t>пројектни задатак: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49089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8543" y="964276"/>
            <a:ext cx="1075345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Од пристиглих ученичких радова, предметни наставник је направио филмић у коме смо сви заједно уживали. </a:t>
            </a:r>
          </a:p>
          <a:p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Филмић се налази на следећем линку:</a:t>
            </a:r>
          </a:p>
          <a:p>
            <a:r>
              <a:rPr lang="sr-Latn-RS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sr-Latn-RS" sz="16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www.youtube.com/watch?v=U1aIhajESC8&amp;t=2s</a:t>
            </a:r>
            <a:endParaRPr lang="sr-Cyrl-R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Овај час евидентиран је као Анализа домаћег задатка, а сви ученици су награђени уносом активности </a:t>
            </a:r>
          </a:p>
          <a:p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 дневник. Поред оцене из српског (формативне), унета им је и формативна оцена из Ликовне културе. </a:t>
            </a:r>
          </a:p>
          <a:p>
            <a:endParaRPr lang="sr-Cyrl-R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Ученици су предметном наставнику слали мејлове у којима су рекли да су им се допале дигиталне игрице,</a:t>
            </a:r>
          </a:p>
          <a:p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па је предметни наставник то користио као смерницу у даљем раду</a:t>
            </a:r>
          </a:p>
          <a:p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(нпр. приликом обраде лекције из правописа наставник је поред</a:t>
            </a:r>
          </a:p>
          <a:p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видео-лекције направио и игрице у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WordWall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sr-Cyrl-R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16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sr-Cyrl-RS" sz="16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://www.youtube.com/watch?v=vqL3vM5Ur8I</a:t>
            </a:r>
            <a:endParaRPr lang="sr-Latn-R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1600" u="sng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</a:t>
            </a:r>
            <a:r>
              <a:rPr lang="sr-Cyrl-RS" sz="16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://wordwall.net/play/1601/066/791</a:t>
            </a:r>
            <a:endParaRPr lang="sr-Latn-R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1600" u="sng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</a:t>
            </a:r>
            <a:r>
              <a:rPr lang="sr-Cyrl-RS" sz="16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://</a:t>
            </a:r>
            <a:r>
              <a:rPr lang="sr-Cyrl-RS" sz="1600" u="sng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wordwall.net/play/1601/155/536</a:t>
            </a:r>
            <a:r>
              <a:rPr lang="sr-Cyrl-R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sr-Cyrl-R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Филмић сачињен од ученичких радова постављен је на Фејсбук страницу школе и постао доступан колегама,</a:t>
            </a:r>
          </a:p>
          <a:p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ученицима, родитељима. </a:t>
            </a:r>
          </a:p>
          <a:p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 је написала Сузана Николић, школски педагог и представила га као пример добре праксе </a:t>
            </a:r>
          </a:p>
          <a:p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учења на даљину.</a:t>
            </a:r>
            <a:endParaRPr lang="sr-Latn-R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02531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914</Words>
  <Application>Microsoft Office PowerPoint</Application>
  <PresentationFormat>Widescreen</PresentationFormat>
  <Paragraphs>103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Wisp</vt:lpstr>
      <vt:lpstr>ЕПСКЕ ПЕСМЕ О МАРКУ КРАЉЕВИЋУ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ЕПСКЕ ПЕСМЕ О МАРКУ КРАЉЕВИЋУ</dc:title>
  <dc:creator>PCuser</dc:creator>
  <cp:lastModifiedBy>PCuser</cp:lastModifiedBy>
  <cp:revision>7</cp:revision>
  <dcterms:created xsi:type="dcterms:W3CDTF">2020-04-30T21:34:28Z</dcterms:created>
  <dcterms:modified xsi:type="dcterms:W3CDTF">2020-04-30T22:28:16Z</dcterms:modified>
</cp:coreProperties>
</file>